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71" autoAdjust="0"/>
  </p:normalViewPr>
  <p:slideViewPr>
    <p:cSldViewPr>
      <p:cViewPr varScale="1">
        <p:scale>
          <a:sx n="70" d="100"/>
          <a:sy n="70" d="100"/>
        </p:scale>
        <p:origin x="-5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E48E-7F4B-40D4-8C0E-ECCB09323E3F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0DA9F-C2E9-4992-A70A-60E522C0908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E48E-7F4B-40D4-8C0E-ECCB09323E3F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0DA9F-C2E9-4992-A70A-60E522C090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E48E-7F4B-40D4-8C0E-ECCB09323E3F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0DA9F-C2E9-4992-A70A-60E522C090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E48E-7F4B-40D4-8C0E-ECCB09323E3F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0DA9F-C2E9-4992-A70A-60E522C0908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E48E-7F4B-40D4-8C0E-ECCB09323E3F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0DA9F-C2E9-4992-A70A-60E522C090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E48E-7F4B-40D4-8C0E-ECCB09323E3F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0DA9F-C2E9-4992-A70A-60E522C0908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E48E-7F4B-40D4-8C0E-ECCB09323E3F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0DA9F-C2E9-4992-A70A-60E522C0908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E48E-7F4B-40D4-8C0E-ECCB09323E3F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0DA9F-C2E9-4992-A70A-60E522C090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E48E-7F4B-40D4-8C0E-ECCB09323E3F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0DA9F-C2E9-4992-A70A-60E522C090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E48E-7F4B-40D4-8C0E-ECCB09323E3F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0DA9F-C2E9-4992-A70A-60E522C090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8E48E-7F4B-40D4-8C0E-ECCB09323E3F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0DA9F-C2E9-4992-A70A-60E522C0908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1B8E48E-7F4B-40D4-8C0E-ECCB09323E3F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590DA9F-C2E9-4992-A70A-60E522C0908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4941168"/>
            <a:ext cx="6440760" cy="265584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340768"/>
            <a:ext cx="7992888" cy="1728192"/>
          </a:xfrm>
        </p:spPr>
        <p:txBody>
          <a:bodyPr/>
          <a:lstStyle/>
          <a:p>
            <a:pPr algn="ctr"/>
            <a:r>
              <a:rPr lang="ru-RU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Повторение</a:t>
            </a:r>
            <a:endParaRPr lang="ru-RU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852112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259632" y="1196752"/>
            <a:ext cx="6284168" cy="3009488"/>
          </a:xfrm>
        </p:spPr>
        <p:txBody>
          <a:bodyPr>
            <a:noAutofit/>
          </a:bodyPr>
          <a:lstStyle/>
          <a:p>
            <a:r>
              <a:rPr lang="en-US" sz="4000" dirty="0" err="1" smtClean="0"/>
              <a:t>Mr</a:t>
            </a:r>
            <a:r>
              <a:rPr lang="en-US" sz="4000" dirty="0" smtClean="0"/>
              <a:t> – о</a:t>
            </a:r>
            <a:r>
              <a:rPr lang="ru-RU" sz="4000" dirty="0" err="1" smtClean="0"/>
              <a:t>тносительная</a:t>
            </a:r>
            <a:r>
              <a:rPr lang="ru-RU" sz="4000" dirty="0" smtClean="0"/>
              <a:t> молекулярная масса. </a:t>
            </a:r>
            <a:r>
              <a:rPr lang="ru-RU" sz="4000" smtClean="0"/>
              <a:t>Оно </a:t>
            </a:r>
            <a:r>
              <a:rPr lang="ru-RU" sz="4000" smtClean="0"/>
              <a:t>показывает</a:t>
            </a:r>
            <a:r>
              <a:rPr lang="ru-RU" sz="4000" dirty="0" smtClean="0"/>
              <a:t>, во сколько раз масса молекулы данного вещества больше 1/12 массы атома углерода.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55890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04664"/>
            <a:ext cx="6512511" cy="114300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Алгоритм определения относительной молекулярной массы вещества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691680" y="1844824"/>
            <a:ext cx="6400800" cy="3888432"/>
          </a:xfrm>
        </p:spPr>
        <p:txBody>
          <a:bodyPr/>
          <a:lstStyle/>
          <a:p>
            <a:r>
              <a:rPr lang="ru-RU" dirty="0" smtClean="0"/>
              <a:t>1.Записать округленные значения относительных атомных масс химических элементов, входящих в состав молекул вещества.</a:t>
            </a:r>
          </a:p>
          <a:p>
            <a:r>
              <a:rPr lang="ru-RU" dirty="0" smtClean="0"/>
              <a:t>2.Умножить эти значения на число атомов каждого элемента в молекуле (т.е. на индекс).</a:t>
            </a:r>
          </a:p>
          <a:p>
            <a:r>
              <a:rPr lang="ru-RU" dirty="0" smtClean="0"/>
              <a:t>3. Сложить относительные массы всех элементов.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641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899592" y="1412777"/>
            <a:ext cx="7128791" cy="3528392"/>
          </a:xfrm>
        </p:spPr>
        <p:txBody>
          <a:bodyPr/>
          <a:lstStyle/>
          <a:p>
            <a:pPr algn="ctr"/>
            <a:r>
              <a:rPr lang="ru-RU" sz="3200" dirty="0"/>
              <a:t>Химия – это наука о веществах, их строений, свойствах, превращениях и явлениях, которыми сопровождаются это превращения.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332657"/>
            <a:ext cx="7175351" cy="72008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57154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04664" y="764704"/>
            <a:ext cx="6512511" cy="1143000"/>
          </a:xfrm>
        </p:spPr>
        <p:txBody>
          <a:bodyPr/>
          <a:lstStyle/>
          <a:p>
            <a:r>
              <a:rPr lang="ru-RU" dirty="0" smtClean="0"/>
              <a:t>Задание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03648" y="2420888"/>
            <a:ext cx="6400800" cy="3474720"/>
          </a:xfrm>
        </p:spPr>
        <p:txBody>
          <a:bodyPr/>
          <a:lstStyle/>
          <a:p>
            <a:r>
              <a:rPr lang="ru-RU" sz="2800" dirty="0" smtClean="0">
                <a:solidFill>
                  <a:srgbClr val="002060"/>
                </a:solidFill>
              </a:rPr>
              <a:t>1. Из перечня выпишите те, которые характерны для кислорода при обычных условиях: твердый, жидкий, газообразный, серый, бесцветный, с запахом, без запаха, не растворимый в воде, растворимый в воде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987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24544" y="1124744"/>
            <a:ext cx="6512511" cy="1143000"/>
          </a:xfrm>
        </p:spPr>
        <p:txBody>
          <a:bodyPr/>
          <a:lstStyle/>
          <a:p>
            <a:r>
              <a:rPr lang="ru-RU" dirty="0" smtClean="0"/>
              <a:t>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3645024"/>
            <a:ext cx="7416824" cy="1540767"/>
          </a:xfrm>
        </p:spPr>
        <p:txBody>
          <a:bodyPr>
            <a:normAutofit fontScale="77500" lnSpcReduction="20000"/>
          </a:bodyPr>
          <a:lstStyle/>
          <a:p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2.  Дайте характеристику элементу №7.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750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435280" cy="43784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70C0"/>
                </a:solidFill>
              </a:rPr>
              <a:t>Тема урока:</a:t>
            </a:r>
            <a:r>
              <a:rPr lang="ru-RU" b="1" dirty="0" smtClean="0">
                <a:solidFill>
                  <a:schemeClr val="bg2">
                    <a:lumMod val="9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bg2">
                    <a:lumMod val="90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Химические формулы. Относительная молекулярная масса вещества.</a:t>
            </a: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8571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052736"/>
            <a:ext cx="6512511" cy="1143000"/>
          </a:xfrm>
        </p:spPr>
        <p:txBody>
          <a:bodyPr/>
          <a:lstStyle/>
          <a:p>
            <a:pPr algn="l"/>
            <a:r>
              <a:rPr lang="ru-RU" dirty="0" smtClean="0"/>
              <a:t>1.Знак элемента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2708920"/>
            <a:ext cx="6400800" cy="34747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400" dirty="0" smtClean="0"/>
              <a:t> </a:t>
            </a:r>
            <a:r>
              <a:rPr lang="en-US" sz="4400" dirty="0" smtClean="0"/>
              <a:t> </a:t>
            </a:r>
            <a:r>
              <a:rPr lang="ru-RU" sz="4400" dirty="0" smtClean="0"/>
              <a:t>2.Число атомов в молекуле:</a:t>
            </a:r>
          </a:p>
          <a:p>
            <a:pPr marL="0" indent="0">
              <a:buNone/>
            </a:pPr>
            <a:r>
              <a:rPr lang="en-US" sz="4400" dirty="0"/>
              <a:t> </a:t>
            </a:r>
            <a:r>
              <a:rPr lang="en-US" sz="4400" dirty="0" smtClean="0"/>
              <a:t>                  </a:t>
            </a:r>
            <a:r>
              <a:rPr lang="en-US" sz="5400" dirty="0" smtClean="0"/>
              <a:t>N</a:t>
            </a:r>
            <a:r>
              <a:rPr lang="en-US" sz="3600" dirty="0" smtClean="0"/>
              <a:t>2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18048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05064"/>
            <a:ext cx="7848872" cy="2088232"/>
          </a:xfrm>
        </p:spPr>
        <p:txBody>
          <a:bodyPr/>
          <a:lstStyle/>
          <a:p>
            <a:pPr algn="just"/>
            <a:r>
              <a:rPr lang="ru-RU" sz="2800" dirty="0" smtClean="0"/>
              <a:t>Индекс – эта цифра, показывающая число атомов каждого элемента в молекуле.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9600" dirty="0" smtClean="0"/>
              <a:t>H</a:t>
            </a:r>
            <a:r>
              <a:rPr lang="en-US" sz="2800" dirty="0" smtClean="0"/>
              <a:t>2</a:t>
            </a:r>
            <a:r>
              <a:rPr lang="en-US" sz="9600" dirty="0" smtClean="0"/>
              <a:t>O</a:t>
            </a:r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ru-RU" sz="3200" dirty="0" smtClean="0"/>
              <a:t>                    индекс</a:t>
            </a:r>
            <a:endParaRPr lang="ru-RU" sz="3200" dirty="0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2987824" y="2132856"/>
            <a:ext cx="684076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940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5400" dirty="0" smtClean="0"/>
              <a:t>Химическая формула – эта условная запись качественного и количественного состава вещества посредством химических символов </a:t>
            </a:r>
            <a:r>
              <a:rPr lang="ru-RU" sz="5400" smtClean="0"/>
              <a:t>и индексов</a:t>
            </a:r>
            <a:r>
              <a:rPr lang="ru-RU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032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545805" y="2059142"/>
            <a:ext cx="6196405" cy="3603812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 5 </a:t>
            </a:r>
            <a:r>
              <a:rPr lang="en-US" sz="4000" dirty="0" smtClean="0"/>
              <a:t>CuCl</a:t>
            </a:r>
            <a:r>
              <a:rPr lang="en-US" dirty="0" smtClean="0"/>
              <a:t>2</a:t>
            </a:r>
            <a:r>
              <a:rPr lang="en-US" sz="4000" dirty="0" smtClean="0"/>
              <a:t>              3Na</a:t>
            </a:r>
            <a:r>
              <a:rPr lang="en-US" sz="2400" dirty="0" smtClean="0"/>
              <a:t>2</a:t>
            </a:r>
            <a:r>
              <a:rPr lang="en-US" sz="4400" dirty="0" smtClean="0"/>
              <a:t>O</a:t>
            </a:r>
            <a:endParaRPr lang="en-US" sz="4000" dirty="0" smtClean="0"/>
          </a:p>
          <a:p>
            <a:pPr marL="0" indent="0" algn="ctr">
              <a:buNone/>
            </a:pPr>
            <a:endParaRPr lang="ru-RU" sz="1800" dirty="0" smtClean="0"/>
          </a:p>
          <a:p>
            <a:pPr algn="ctr"/>
            <a:endParaRPr lang="en-US" sz="1800" dirty="0" smtClean="0"/>
          </a:p>
          <a:p>
            <a:pPr algn="ctr"/>
            <a:r>
              <a:rPr lang="ru-RU" sz="2400" dirty="0" smtClean="0"/>
              <a:t>Коэффициенты </a:t>
            </a:r>
            <a:r>
              <a:rPr lang="ru-RU" sz="1800" dirty="0" smtClean="0"/>
              <a:t>         </a:t>
            </a:r>
            <a:r>
              <a:rPr lang="en-US" sz="1800" dirty="0" smtClean="0"/>
              <a:t>  </a:t>
            </a:r>
            <a:r>
              <a:rPr lang="ru-RU" sz="1800" dirty="0" smtClean="0"/>
              <a:t>      </a:t>
            </a:r>
            <a:r>
              <a:rPr lang="ru-RU" sz="2400" dirty="0" smtClean="0"/>
              <a:t>Индексы</a:t>
            </a:r>
            <a:endParaRPr lang="ru-RU" sz="2400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483768" y="2708920"/>
            <a:ext cx="144016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2771800" y="2708920"/>
            <a:ext cx="3384376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283968" y="2708920"/>
            <a:ext cx="1512168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6012160" y="2708920"/>
            <a:ext cx="936104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471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86</TotalTime>
  <Words>192</Words>
  <Application>Microsoft Office PowerPoint</Application>
  <PresentationFormat>Экран (4:3)</PresentationFormat>
  <Paragraphs>25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Повторение</vt:lpstr>
      <vt:lpstr>Презентация PowerPoint</vt:lpstr>
      <vt:lpstr>Задание </vt:lpstr>
      <vt:lpstr>Задание</vt:lpstr>
      <vt:lpstr>Тема урока:  Химические формулы. Относительная молекулярная масса вещества.</vt:lpstr>
      <vt:lpstr>1.Знак элемента</vt:lpstr>
      <vt:lpstr>Индекс – эта цифра, показывающая число атомов каждого элемента в молекуле.</vt:lpstr>
      <vt:lpstr>Презентация PowerPoint</vt:lpstr>
      <vt:lpstr>Презентация PowerPoint</vt:lpstr>
      <vt:lpstr>Презентация PowerPoint</vt:lpstr>
      <vt:lpstr>Алгоритм определения относительной молекулярной массы вещества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Повторение</dc:title>
  <dc:creator>ильсияр</dc:creator>
  <cp:lastModifiedBy>Резеда</cp:lastModifiedBy>
  <cp:revision>16</cp:revision>
  <dcterms:created xsi:type="dcterms:W3CDTF">2012-10-16T06:40:00Z</dcterms:created>
  <dcterms:modified xsi:type="dcterms:W3CDTF">2012-10-22T05:01:24Z</dcterms:modified>
</cp:coreProperties>
</file>